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69" r:id="rId6"/>
    <p:sldId id="259" r:id="rId7"/>
    <p:sldId id="270" r:id="rId8"/>
    <p:sldId id="260" r:id="rId9"/>
    <p:sldId id="261" r:id="rId10"/>
    <p:sldId id="268" r:id="rId11"/>
    <p:sldId id="262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353"/>
  </p:normalViewPr>
  <p:slideViewPr>
    <p:cSldViewPr snapToGrid="0" snapToObjects="1">
      <p:cViewPr varScale="1">
        <p:scale>
          <a:sx n="100" d="100"/>
          <a:sy n="100" d="100"/>
        </p:scale>
        <p:origin x="4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3D720-5311-F543-9DFC-79A9D0546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25ACC2-EB65-514B-9C3A-1065B982D7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E5AF5-B2DD-CF4C-8B06-C1BB269DE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907D9-6710-844E-9ED6-2614BD9D0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A29C2-D7AD-9E47-B009-67BD6AAA0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239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CAC59-122C-A44C-97A8-0E92C40BB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B02D05-1A3F-364F-B2A4-D86061F37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E4B7A-1151-0845-9CC7-3BF2CD124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2401B-C2B5-B141-9A0F-0CC2E6F4F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07490-F955-5345-8A2D-D8C793C16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10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398B22-2609-5C45-A829-6091CDA84E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034110-41D5-BC4A-B957-294DD30AEF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C78C8-BA53-EF4A-BBD0-4299A4B7A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652C0-E816-384A-8030-CCA9F27A3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B6EA0-88B6-6449-A856-209535B16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901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33838-02CE-E542-A6BB-3BEA8B50A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185E5-62DE-854D-9019-DAFE7E1F6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74E38-A97E-9B4A-A988-9FCB0483D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677D1-C0A6-3441-8508-17FAAC480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854B7-9B64-D341-B687-E0913952E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444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E7E5C-5BD5-9840-A4EC-9054CEB43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423B8-A79F-3148-9B54-97EFE2B6E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6570A-A7B1-6B40-99CC-1F930D8C8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2D5D6-6C4E-604D-A3B2-0672715FD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33466-3AFC-B345-AB6E-E5FEC172D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30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EC557-C41C-9B42-B54B-5065B52BC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F8CF6-B4FA-5145-BCA3-36D50005B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A66C25-F800-1247-A1DF-F830A3E68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A1EDA-0909-EF4B-B658-B6695255D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9DBADA-9922-1349-B9F2-D664B8318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9BF2E1-2E01-C843-BC99-953522913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67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5EC28-CD95-4D4B-8D5C-A20A06B14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12625-3B08-744D-991C-0DD43F923B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CB46AE-7A1E-2744-B2FA-724BA9F70D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C1BD6A-138F-7542-A373-A2344AEDF3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78E1AB-B11A-1840-8D69-1E6D79B643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AA351C-EEBD-7A44-A255-56C1318AE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840001-5BC9-C140-BAEA-62FB3EBC6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E439DC-8DE8-2143-84AC-F6A3B9972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93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7B34C-61DB-8949-8DFE-5880769FD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5F9BC-5563-CA45-9B9E-73F537D97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38ADE6-E007-6443-8C6A-4BF1D43EE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AFBD3D-2C5F-554F-8144-FE7AD004F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8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0FEAE2-C03F-C240-88A3-F84B76FA0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09E903-92E4-554C-B046-615BE2D5B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565A8C-8434-FF49-AF07-26F185F18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573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DA827-AA00-394C-979C-CA4F2A57A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C8FDF-CBBF-9247-9962-EF592F864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C46143-6617-C947-9DF5-8B17046A5C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A61EB-D9F8-0743-A4B6-9854E720D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7496D-0DF2-A34D-839C-140D14D48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8CB963-1BFD-BC45-9561-47C33D1B8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923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E6AEE-7B71-CC40-B8D6-1AE37139E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A5474B-7983-E14B-A8D7-B02DDF5F23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5C3AAB-51EA-7F41-9726-6A25A4DFEB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330427-158D-5E41-85B1-8DEDA38B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A7BB85-6855-5D49-9719-FDB89033F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6DC5D6-797D-F348-B4C6-27C16E82E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7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6202EA-92B0-F94B-854F-7882A4DAB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4119B-2D39-CD49-8126-5FD968E93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28999-BFA1-0644-BAF1-81E4EF0DB1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D2205-E952-9C47-A260-1EB57F60D4EE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FB7ED-DED1-DD42-ABF3-FD7057779F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82740-0B9A-FD47-9883-176D85AAB1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10064-457B-0843-9570-D3D162229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41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0BF30-993C-CD4D-AA72-9BCBD1CD0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robotic test of proprioception within the hemiparetic arm post-stroke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EB0965-4B29-914C-991E-B3EE8089C0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Simo et al. </a:t>
            </a:r>
          </a:p>
          <a:p>
            <a:r>
              <a:rPr lang="en-US" dirty="0"/>
              <a:t>Duncan </a:t>
            </a:r>
            <a:r>
              <a:rPr lang="en-US" dirty="0" err="1"/>
              <a:t>Tulimieri</a:t>
            </a:r>
            <a:r>
              <a:rPr lang="en-US" dirty="0"/>
              <a:t> 7.30.20</a:t>
            </a:r>
          </a:p>
        </p:txBody>
      </p:sp>
    </p:spTree>
    <p:extLst>
      <p:ext uri="{BB962C8B-B14F-4D97-AF65-F5344CB8AC3E}">
        <p14:creationId xmlns:p14="http://schemas.microsoft.com/office/powerpoint/2010/main" val="742710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9E823-44E0-8744-B7F7-526C68CFD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ABAE2-FB09-0645-91B3-E6BD72CDF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experiment: arm movement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675BAE-C5F4-F642-AEDD-8763DD6C5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3300" y="0"/>
            <a:ext cx="3568700" cy="261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91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3315-62D4-A64E-BF0D-8BA04CAE3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6B1C3-6D18-8C42-82DD-BC1D3B431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Supplemental experiment: hand force detection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EB614-3DDA-1A4C-80A9-F57E6EE95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732" y="0"/>
            <a:ext cx="4062268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1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204A2-DDB9-3046-814A-2FE49EA56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DC3EB-C9E1-754B-BC99-209E554B4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Comparison to the “up or down” test of upper extremity proprioception </a:t>
            </a:r>
          </a:p>
        </p:txBody>
      </p:sp>
    </p:spTree>
    <p:extLst>
      <p:ext uri="{BB962C8B-B14F-4D97-AF65-F5344CB8AC3E}">
        <p14:creationId xmlns:p14="http://schemas.microsoft.com/office/powerpoint/2010/main" val="1958172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59859-349B-4540-8CB7-A4C8F495B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069F8-4D90-7444-BAD2-4BE605F4A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Comparison to other instrumental tests of upper extremity proprioception </a:t>
            </a:r>
          </a:p>
        </p:txBody>
      </p:sp>
    </p:spTree>
    <p:extLst>
      <p:ext uri="{BB962C8B-B14F-4D97-AF65-F5344CB8AC3E}">
        <p14:creationId xmlns:p14="http://schemas.microsoft.com/office/powerpoint/2010/main" val="4004455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47A2A-C6AD-CD49-A4A4-85D425C80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6347E-670C-704F-BBB2-F8667D212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12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40D7F-CE8A-5E4B-A0D1-C56C9260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781DF-A9D5-F244-AB5E-AE2C96818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6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0B3A2-D2D3-A644-9147-6899D5143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EF905-0D63-B04E-B7EC-68A8BA07E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61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65CC-D5D7-3B45-8524-1DF5D113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06094-148F-DB48-9CD8-3E755411D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Experimental procedure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EBF8E5-CBC9-AA42-8961-A20F85CBD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700" y="0"/>
            <a:ext cx="6210300" cy="392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36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65CC-D5D7-3B45-8524-1DF5D113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06094-148F-DB48-9CD8-3E755411D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Training task</a:t>
            </a:r>
          </a:p>
          <a:p>
            <a:pPr lvl="1"/>
            <a:r>
              <a:rPr lang="en-US" dirty="0"/>
              <a:t>Attempt to discern between a constant tone w/in noise and elevating tone w/in noise (auditory discrimination) </a:t>
            </a:r>
          </a:p>
          <a:p>
            <a:pPr lvl="2"/>
            <a:r>
              <a:rPr lang="en-US" dirty="0"/>
              <a:t>Used to assess if participants can complete a two-choice forced-response task </a:t>
            </a:r>
          </a:p>
          <a:p>
            <a:pPr lvl="1"/>
            <a:r>
              <a:rPr lang="en-US" dirty="0"/>
              <a:t>If percent correct &lt; 80%, deemed they weren’t able to complete a 2FR task </a:t>
            </a:r>
          </a:p>
          <a:p>
            <a:r>
              <a:rPr lang="en-US" dirty="0"/>
              <a:t>Prediction:	 Most subjects will be able to complete with &gt;=80% correct</a:t>
            </a:r>
          </a:p>
          <a:p>
            <a:pPr lvl="1"/>
            <a:r>
              <a:rPr lang="en-US" dirty="0"/>
              <a:t>If not, there are other deficits that could contribute to why they didn’t hit &gt;= 80% (auditory issues)</a:t>
            </a:r>
          </a:p>
          <a:p>
            <a:r>
              <a:rPr lang="en-US" dirty="0"/>
              <a:t>Why</a:t>
            </a:r>
          </a:p>
          <a:p>
            <a:pPr lvl="1"/>
            <a:r>
              <a:rPr lang="en-US" dirty="0"/>
              <a:t>Simple task  </a:t>
            </a:r>
          </a:p>
          <a:p>
            <a:pPr lvl="1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D21D14-70DC-9844-95DF-338BE04925BB}"/>
              </a:ext>
            </a:extLst>
          </p:cNvPr>
          <p:cNvGrpSpPr/>
          <p:nvPr/>
        </p:nvGrpSpPr>
        <p:grpSpPr>
          <a:xfrm>
            <a:off x="7812676" y="-3174"/>
            <a:ext cx="4379324" cy="987991"/>
            <a:chOff x="7812676" y="-3174"/>
            <a:chExt cx="4379324" cy="98799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CB72269-396C-2D43-81CB-8497A4FAE7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12676" y="-3174"/>
              <a:ext cx="4379324" cy="5699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053263A-6BDE-A14E-97CF-5D60450BA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12676" y="528637"/>
              <a:ext cx="4379324" cy="456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6739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65CC-D5D7-3B45-8524-1DF5D113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06094-148F-DB48-9CD8-3E755411D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experiment arm movement detection</a:t>
            </a:r>
          </a:p>
          <a:p>
            <a:pPr lvl="1"/>
            <a:r>
              <a:rPr lang="en-US" dirty="0"/>
              <a:t>2AFC task; auditory noise + present/absent arm perturbation </a:t>
            </a:r>
          </a:p>
          <a:p>
            <a:r>
              <a:rPr lang="en-US" dirty="0"/>
              <a:t>Prediction </a:t>
            </a:r>
          </a:p>
          <a:p>
            <a:pPr lvl="1"/>
            <a:r>
              <a:rPr lang="en-US" dirty="0"/>
              <a:t> Psychometric function slopes : SS-P &lt; SS+P &lt; NIC</a:t>
            </a:r>
          </a:p>
          <a:p>
            <a:r>
              <a:rPr lang="en-US" dirty="0"/>
              <a:t>Why?</a:t>
            </a:r>
          </a:p>
          <a:p>
            <a:pPr lvl="1"/>
            <a:r>
              <a:rPr lang="en-US" dirty="0"/>
              <a:t>The less proprioceptive function a person has, the more perturbation needed in order to be detected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0CF67F1-F35C-5242-B6B6-DB08AA7C260D}"/>
              </a:ext>
            </a:extLst>
          </p:cNvPr>
          <p:cNvGrpSpPr/>
          <p:nvPr/>
        </p:nvGrpSpPr>
        <p:grpSpPr>
          <a:xfrm>
            <a:off x="7812676" y="-3174"/>
            <a:ext cx="4379324" cy="987991"/>
            <a:chOff x="7812676" y="-3174"/>
            <a:chExt cx="4379324" cy="98799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03255DE-E336-5145-BCF0-A4D7B85F94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12676" y="-3174"/>
              <a:ext cx="4379324" cy="5699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E824177-A37A-7747-B796-E591E8E27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12676" y="528637"/>
              <a:ext cx="4379324" cy="456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297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B8D3-3F6B-AE47-91C6-816731810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142F5-8472-1747-A0B8-96ED48B58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Supplemental experiment hand force detection</a:t>
            </a:r>
          </a:p>
          <a:p>
            <a:pPr lvl="1"/>
            <a:r>
              <a:rPr lang="en-US" dirty="0"/>
              <a:t>  2AFC; detect sum of sinusoids force perturbation </a:t>
            </a:r>
          </a:p>
          <a:p>
            <a:r>
              <a:rPr lang="en-US" dirty="0"/>
              <a:t>Prediction </a:t>
            </a:r>
          </a:p>
          <a:p>
            <a:pPr lvl="1"/>
            <a:r>
              <a:rPr lang="en-US" dirty="0"/>
              <a:t>Psychometric function slopes : SS-P &lt; SS+P &lt; NIC</a:t>
            </a:r>
          </a:p>
          <a:p>
            <a:r>
              <a:rPr lang="en-US" dirty="0"/>
              <a:t>Why?</a:t>
            </a:r>
          </a:p>
          <a:p>
            <a:pPr lvl="1"/>
            <a:r>
              <a:rPr lang="en-US"/>
              <a:t>The less proprioceptive function a person has, the more perturbation needed in order to be detected 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BDF92D5-587E-4A49-8D8C-1F06D2650F43}"/>
              </a:ext>
            </a:extLst>
          </p:cNvPr>
          <p:cNvGrpSpPr/>
          <p:nvPr/>
        </p:nvGrpSpPr>
        <p:grpSpPr>
          <a:xfrm>
            <a:off x="7812676" y="-3174"/>
            <a:ext cx="4379324" cy="987991"/>
            <a:chOff x="7812676" y="-3174"/>
            <a:chExt cx="4379324" cy="98799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EF3B4D2-C2E9-584C-AD9B-1B9F3C856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12676" y="-3174"/>
              <a:ext cx="4379324" cy="56991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04DD0EB-7EB6-8C45-ADCC-3920AEAE1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12676" y="528637"/>
              <a:ext cx="4379324" cy="456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6891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B8D3-3F6B-AE47-91C6-816731810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142F5-8472-1747-A0B8-96ED48B58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1613688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715A7-83D0-274D-AAAD-A0D5928B5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12651-35D0-C64B-9A6D-2D115C455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Statistical hypothesis testing </a:t>
            </a:r>
          </a:p>
        </p:txBody>
      </p:sp>
    </p:spTree>
    <p:extLst>
      <p:ext uri="{BB962C8B-B14F-4D97-AF65-F5344CB8AC3E}">
        <p14:creationId xmlns:p14="http://schemas.microsoft.com/office/powerpoint/2010/main" val="3593824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9E823-44E0-8744-B7F7-526C68CFD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ABAE2-FB09-0645-91B3-E6BD72CDF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experiment: arm movement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F8FDF0-BEEF-B043-811B-B37393433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2200" y="-1"/>
            <a:ext cx="3479800" cy="24926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D2DF74-8DD3-2342-961E-246B603A2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3200" y="2962981"/>
            <a:ext cx="3098800" cy="389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637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</TotalTime>
  <Words>262</Words>
  <Application>Microsoft Macintosh PowerPoint</Application>
  <PresentationFormat>Widescreen</PresentationFormat>
  <Paragraphs>45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A robotic test of proprioception within the hemiparetic arm post-stroke </vt:lpstr>
      <vt:lpstr>Background </vt:lpstr>
      <vt:lpstr>Methods </vt:lpstr>
      <vt:lpstr>Methods </vt:lpstr>
      <vt:lpstr>Methods </vt:lpstr>
      <vt:lpstr>Methods </vt:lpstr>
      <vt:lpstr>Methods </vt:lpstr>
      <vt:lpstr>Methods </vt:lpstr>
      <vt:lpstr>Results </vt:lpstr>
      <vt:lpstr>Results </vt:lpstr>
      <vt:lpstr>Results </vt:lpstr>
      <vt:lpstr>Discussion </vt:lpstr>
      <vt:lpstr>Discussion </vt:lpstr>
      <vt:lpstr>Limitations 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robotic test of proprioception within the hemiparetic arm post-stroke </dc:title>
  <dc:creator>Tulimieri, Duncan</dc:creator>
  <cp:lastModifiedBy>Tulimieri, Duncan</cp:lastModifiedBy>
  <cp:revision>11</cp:revision>
  <dcterms:created xsi:type="dcterms:W3CDTF">2020-07-30T19:05:38Z</dcterms:created>
  <dcterms:modified xsi:type="dcterms:W3CDTF">2020-08-04T20:45:03Z</dcterms:modified>
</cp:coreProperties>
</file>

<file path=docProps/thumbnail.jpeg>
</file>